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414" r:id="rId2"/>
    <p:sldId id="431" r:id="rId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027" autoAdjust="0"/>
  </p:normalViewPr>
  <p:slideViewPr>
    <p:cSldViewPr snapToGrid="0">
      <p:cViewPr varScale="1">
        <p:scale>
          <a:sx n="115" d="100"/>
          <a:sy n="115" d="100"/>
        </p:scale>
        <p:origin x="1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404" y="3180206"/>
            <a:ext cx="2412563" cy="3539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650" y="330020"/>
            <a:ext cx="3690460" cy="28501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596" y="3496324"/>
            <a:ext cx="2474567" cy="32994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6" y="3968151"/>
            <a:ext cx="3565584" cy="26741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6391" y="543464"/>
            <a:ext cx="2569576" cy="19292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5" y="160338"/>
            <a:ext cx="2161059" cy="2881411"/>
          </a:xfrm>
          <a:prstGeom prst="rect">
            <a:avLst/>
          </a:prstGeom>
        </p:spPr>
      </p:pic>
      <p:sp>
        <p:nvSpPr>
          <p:cNvPr id="3" name="AutoShape 2" descr="blob:https://web.whatsapp.com/8d9fd0ec-1b33-4bca-b294-b22a1a0f911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317" y="543464"/>
            <a:ext cx="2296288" cy="306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5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356" y="206086"/>
            <a:ext cx="5048881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Николаевна и Лиза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23" y="333367"/>
            <a:ext cx="3076835" cy="2037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081" y="3805889"/>
            <a:ext cx="3630407" cy="2722806"/>
          </a:xfrm>
          <a:prstGeom prst="rect">
            <a:avLst/>
          </a:prstGeom>
        </p:spPr>
      </p:pic>
      <p:sp>
        <p:nvSpPr>
          <p:cNvPr id="7" name="AutoShape 2" descr="blob:https://web.whatsapp.com/d2df35d2-6862-4185-83b7-6d3a11bd94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866486"/>
            <a:ext cx="3381254" cy="26363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817" y="3665913"/>
            <a:ext cx="3390325" cy="30027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9626" y="777046"/>
            <a:ext cx="2630793" cy="14996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59" y="3665913"/>
            <a:ext cx="2313123" cy="29113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854" y="2632922"/>
            <a:ext cx="2122804" cy="283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5662</TotalTime>
  <Words>4</Words>
  <Application>Microsoft Office PowerPoint</Application>
  <PresentationFormat>Широкоэкранный</PresentationFormat>
  <Paragraphs>1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7" baseType="lpstr">
      <vt:lpstr>Arial</vt:lpstr>
      <vt:lpstr>Times New Roman</vt:lpstr>
      <vt:lpstr>Trebuchet MS</vt:lpstr>
      <vt:lpstr>Wingdings 3</vt:lpstr>
      <vt:lpstr>Facet</vt:lpstr>
      <vt:lpstr>Презентация PowerPoint</vt:lpstr>
      <vt:lpstr>Елена Николаевна и Лиза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Нина</dc:creator>
  <cp:lastModifiedBy>NDD</cp:lastModifiedBy>
  <cp:revision>423</cp:revision>
  <dcterms:created xsi:type="dcterms:W3CDTF">2014-09-12T02:18:09Z</dcterms:created>
  <dcterms:modified xsi:type="dcterms:W3CDTF">2023-12-08T02:20:55Z</dcterms:modified>
</cp:coreProperties>
</file>