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24" r:id="rId2"/>
    <p:sldId id="408" r:id="rId3"/>
    <p:sldId id="404" r:id="rId4"/>
    <p:sldId id="405" r:id="rId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027" autoAdjust="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4.wmf"/><Relationship Id="rId10" Type="http://schemas.openxmlformats.org/officeDocument/2006/relationships/image" Target="../media/image3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831266" y="45793"/>
            <a:ext cx="466376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Татьяна Александровна и Иван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467" y="160337"/>
            <a:ext cx="3477193" cy="2057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80" y="604325"/>
            <a:ext cx="2172878" cy="4592611"/>
          </a:xfrm>
          <a:prstGeom prst="rect">
            <a:avLst/>
          </a:prstGeom>
        </p:spPr>
      </p:pic>
      <p:sp>
        <p:nvSpPr>
          <p:cNvPr id="9" name="AutoShape 2" descr="blob:https://web.whatsapp.com/83d29d17-068d-49ca-98bb-ece03d09e5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752" y="3677945"/>
            <a:ext cx="2278487" cy="3037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466" y="2372259"/>
            <a:ext cx="2739597" cy="2053244"/>
          </a:xfrm>
          <a:prstGeom prst="rect">
            <a:avLst/>
          </a:prstGeom>
        </p:spPr>
      </p:pic>
      <p:sp>
        <p:nvSpPr>
          <p:cNvPr id="2" name="AutoShape 2" descr="blob:https://web.whatsapp.com/713fed95-281b-4595-b052-5a289552b68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67" y="506637"/>
            <a:ext cx="2908104" cy="3877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614" y="4556680"/>
            <a:ext cx="3554382" cy="2182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31" y="4579556"/>
            <a:ext cx="2848495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19" y="796844"/>
            <a:ext cx="1678427" cy="239555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232505" y="14933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Владимировна и Диана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5" y="3665913"/>
            <a:ext cx="3572436" cy="26793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63" y="796844"/>
            <a:ext cx="2186433" cy="2395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1642" y="551751"/>
            <a:ext cx="3176885" cy="2382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76" y="3192398"/>
            <a:ext cx="2566852" cy="3422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15" y="602061"/>
            <a:ext cx="2088839" cy="2785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15" y="3354143"/>
            <a:ext cx="2617624" cy="3490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59" y="3835455"/>
            <a:ext cx="2007524" cy="26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763" y="1105539"/>
            <a:ext cx="1733935" cy="2002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81187" y="49909"/>
            <a:ext cx="4585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 и Кирилл 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" y="3797100"/>
            <a:ext cx="4146600" cy="2775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26" y="4240120"/>
            <a:ext cx="3532447" cy="2364696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97" y="675193"/>
            <a:ext cx="2438776" cy="31219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5130" y="730821"/>
            <a:ext cx="1989790" cy="2520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71" y="4400119"/>
            <a:ext cx="3400965" cy="2252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70" y="1283446"/>
            <a:ext cx="2067445" cy="2756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80741"/>
            <a:ext cx="2219654" cy="28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6162" y="3220794"/>
            <a:ext cx="4565643" cy="3432032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633466"/>
              </p:ext>
            </p:extLst>
          </p:nvPr>
        </p:nvGraphicFramePr>
        <p:xfrm>
          <a:off x="10163607" y="4067887"/>
          <a:ext cx="1904508" cy="269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63607" y="4067887"/>
                        <a:ext cx="1904508" cy="2697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5" descr="blob:https://web.whatsapp.com/af96feea-7b63-4a29-a55d-b603798a87d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16705" y="-100626"/>
            <a:ext cx="2087289" cy="3906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263" y="739834"/>
            <a:ext cx="1878740" cy="2319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8" y="607458"/>
            <a:ext cx="2925104" cy="39001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7824" y="24395"/>
            <a:ext cx="4792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 и Сергей 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77" y="160338"/>
            <a:ext cx="2313327" cy="3084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98" y="4067887"/>
            <a:ext cx="2179391" cy="2905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8" y="3441469"/>
            <a:ext cx="2702240" cy="1495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7" y="5241611"/>
            <a:ext cx="2678054" cy="15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5682</TotalTime>
  <Words>16</Words>
  <Application>Microsoft Office PowerPoint</Application>
  <PresentationFormat>Широкоэкранный</PresentationFormat>
  <Paragraphs>4</Paragraphs>
  <Slides>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Times New Roman</vt:lpstr>
      <vt:lpstr>Trebuchet MS</vt:lpstr>
      <vt:lpstr>Wingdings 3</vt:lpstr>
      <vt:lpstr>Facet</vt:lpstr>
      <vt:lpstr>PDF</vt:lpstr>
      <vt:lpstr>Презентация PowerPoint</vt:lpstr>
      <vt:lpstr>Юлия Владимировна и Диана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Нина</dc:creator>
  <cp:lastModifiedBy>NDD</cp:lastModifiedBy>
  <cp:revision>425</cp:revision>
  <dcterms:created xsi:type="dcterms:W3CDTF">2014-09-12T02:18:09Z</dcterms:created>
  <dcterms:modified xsi:type="dcterms:W3CDTF">2023-12-07T06:49:00Z</dcterms:modified>
</cp:coreProperties>
</file>